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551837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Каждый </a:t>
            </a:r>
            <a:r>
              <a:rPr lang="ru-RU" sz="3600" dirty="0"/>
              <a:t>человек должен входить в жизнь, умея сопротивляться вредному влиянию</a:t>
            </a:r>
            <a:r>
              <a:rPr lang="ru-RU" sz="3600" dirty="0" smtClean="0"/>
              <a:t>. Нужно  не </a:t>
            </a:r>
            <a:r>
              <a:rPr lang="ru-RU" sz="3600" dirty="0"/>
              <a:t>оберегать человека от вредного влияния, а учить его </a:t>
            </a:r>
            <a:r>
              <a:rPr lang="ru-RU" sz="3600" dirty="0" smtClean="0"/>
              <a:t>сопротивляться.</a:t>
            </a:r>
          </a:p>
          <a:p>
            <a:pPr algn="r"/>
            <a:r>
              <a:rPr lang="ru-RU" sz="3600" dirty="0" smtClean="0"/>
              <a:t>А.С. Макаренко</a:t>
            </a:r>
            <a:endParaRPr lang="ru-RU" sz="36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302433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38884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Формирование законопослушного поведения у обучающихся, </a:t>
            </a:r>
            <a:r>
              <a:rPr lang="ru-RU" sz="4000" dirty="0" smtClean="0"/>
              <a:t>профилактику </a:t>
            </a:r>
            <a:r>
              <a:rPr lang="ru-RU" sz="4000" dirty="0" smtClean="0"/>
              <a:t>безнадзорности, правонарушений.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8458199" y="4811310"/>
            <a:ext cx="45719" cy="578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7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045894"/>
              </p:ext>
            </p:extLst>
          </p:nvPr>
        </p:nvGraphicFramePr>
        <p:xfrm>
          <a:off x="0" y="0"/>
          <a:ext cx="9108504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44"/>
                <a:gridCol w="1272480"/>
                <a:gridCol w="1368152"/>
                <a:gridCol w="3923928"/>
              </a:tblGrid>
              <a:tr h="869816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1504527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Правовая</a:t>
                      </a:r>
                      <a:r>
                        <a:rPr lang="ru-RU" baseline="0" dirty="0" smtClean="0"/>
                        <a:t> викторина</a:t>
                      </a:r>
                      <a:r>
                        <a:rPr lang="ru-RU" dirty="0" smtClean="0"/>
                        <a:t> « Отгадай , какое право использовали герои сказок.»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2000" dirty="0" smtClean="0"/>
                        <a:t>Социальный педагог,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классные руководители.</a:t>
                      </a:r>
                      <a:endParaRPr lang="ru-RU" sz="2000" dirty="0"/>
                    </a:p>
                    <a:p>
                      <a:endParaRPr lang="ru-RU" sz="2000" dirty="0" smtClean="0"/>
                    </a:p>
                  </a:txBody>
                  <a:tcPr/>
                </a:tc>
              </a:tr>
              <a:tr h="1266970">
                <a:tc>
                  <a:txBody>
                    <a:bodyPr/>
                    <a:lstStyle/>
                    <a:p>
                      <a:r>
                        <a:rPr lang="ru-RU" dirty="0" smtClean="0"/>
                        <a:t>Ролевая игра</a:t>
                      </a:r>
                    </a:p>
                    <a:p>
                      <a:r>
                        <a:rPr lang="ru-RU" dirty="0" smtClean="0"/>
                        <a:t>« Круг примирения»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6970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 «Эмоциональный мим»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6453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Круглый стол «Давайте задумаемся»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6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5345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0\Desktop\IMG_20250220_131217_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630"/>
            <a:ext cx="3347864" cy="57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0\Desktop\IMG_20250114_095825_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7864"/>
            <a:ext cx="440639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\Desktop\IMG_20240909_093730_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528898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0\Desktop\IMG_20241018_171252_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921696" cy="381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\Desktop\IMG_20241004_103106_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75252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0\Desktop\IMG_20241004_122620_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5"/>
            <a:ext cx="2989346" cy="55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\Desktop\IMG_20250310_164118_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576"/>
            <a:ext cx="3168352" cy="61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94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Презентация PowerPoint</vt:lpstr>
      <vt:lpstr>Формирование законопослушного поведения у обучающихся, профилактику безнадзорности, правонарушений.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user_02b</dc:creator>
  <cp:lastModifiedBy>0</cp:lastModifiedBy>
  <cp:revision>8</cp:revision>
  <dcterms:created xsi:type="dcterms:W3CDTF">2025-08-25T11:24:07Z</dcterms:created>
  <dcterms:modified xsi:type="dcterms:W3CDTF">2025-08-26T09:04:05Z</dcterms:modified>
</cp:coreProperties>
</file>